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ShowLst>
    <p:custShow name="Custom Show 1" id="0">
      <p:sldLst>
        <p:sld r:id="rId2"/>
        <p:sld r:id="rId3"/>
        <p:sld r:id="rId3"/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CF39-13E3-4368-820D-D154A03945AB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A508-9CF6-46D7-94B4-001AB1CB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slideLayout" Target="../slideLayouts/slideLayout7.xml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audio" Target="../media/audio15.wav"/><Relationship Id="rId17" Type="http://schemas.openxmlformats.org/officeDocument/2006/relationships/image" Target="../media/image8.png"/><Relationship Id="rId2" Type="http://schemas.openxmlformats.org/officeDocument/2006/relationships/audio" Target="../media/audio5.wav"/><Relationship Id="rId16" Type="http://schemas.openxmlformats.org/officeDocument/2006/relationships/image" Target="../media/image7.png"/><Relationship Id="rId1" Type="http://schemas.openxmlformats.org/officeDocument/2006/relationships/audio" Target="../media/audio4.wav"/><Relationship Id="rId6" Type="http://schemas.openxmlformats.org/officeDocument/2006/relationships/audio" Target="../media/audio9.wav"/><Relationship Id="rId11" Type="http://schemas.openxmlformats.org/officeDocument/2006/relationships/audio" Target="../media/audio14.wav"/><Relationship Id="rId5" Type="http://schemas.openxmlformats.org/officeDocument/2006/relationships/audio" Target="../media/audio8.wav"/><Relationship Id="rId15" Type="http://schemas.openxmlformats.org/officeDocument/2006/relationships/image" Target="../media/image6.png"/><Relationship Id="rId10" Type="http://schemas.openxmlformats.org/officeDocument/2006/relationships/audio" Target="../media/audio13.wav"/><Relationship Id="rId4" Type="http://schemas.openxmlformats.org/officeDocument/2006/relationships/audio" Target="../media/audio7.wav"/><Relationship Id="rId9" Type="http://schemas.openxmlformats.org/officeDocument/2006/relationships/audio" Target="../media/audio12.wav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76200"/>
            <a:ext cx="70104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304800"/>
            <a:ext cx="61722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Welcome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733800"/>
            <a:ext cx="2971800" cy="190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 Abdul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Hannan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Teacher(English)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Sonahata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High School,  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Dhunat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Bogr</a:t>
            </a:r>
            <a:r>
              <a:rPr lang="en-US" sz="2000" dirty="0" err="1" smtClean="0">
                <a:solidFill>
                  <a:schemeClr val="tx1"/>
                </a:solidFill>
              </a:rPr>
              <a:t>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3352800" y="3810000"/>
            <a:ext cx="2209800" cy="175260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Today’s Class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English 1</a:t>
            </a:r>
            <a:r>
              <a:rPr lang="en-US" sz="2000" baseline="300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Class: Ten</a:t>
            </a:r>
            <a:endParaRPr lang="en-US" sz="2000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91000" y="3200400"/>
            <a:ext cx="990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4" name="Picture 3" descr="FB_IMG_1466931869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276600"/>
            <a:ext cx="5410200" cy="35814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 C 0.012 -0.02396  0.033 -0.05857  0.058 -0.05857  C 0.095 -0.05857  0.125 -0.02263  0.125 0.02263  C 0.125 0.03727  0.122 0.05058  0.116 0.06257  C 0.117 0.06257  0 0.24227  0 0.24361  C 0 0.24227  -0.117 0.06257  -0.116 0.06257  C -0.122 0.05058  -0.125 0.03727  -0.125 0.02263  C -0.125 -0.02263  -0.095 -0.05857  -0.057 -0.05857  C -0.033 -0.05857  -0.012 -0.0239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625 0.005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381000"/>
            <a:ext cx="7315200" cy="487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Today’s Lesson : 3 The Return of the Native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the end of the lesson we  will be able to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»» know the theme of the article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»»learn the word meanings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 about Michael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Madhusudan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Dutt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Root love 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and its benefits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»»» 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524470"/>
            <a:ext cx="3948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Twelve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4676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a biographical article on Michael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Madhusudan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Dutt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based on the theme of roots love and its benefits.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066800"/>
            <a:ext cx="6643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theme of the text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0" y="381000"/>
            <a:ext cx="8763000" cy="647700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 Meaning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Manner  </a:t>
            </a:r>
            <a:r>
              <a:rPr lang="en-US" sz="2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AvPvib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ixwZbxwZ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Genre,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Mode,Convention,Attitude</a:t>
            </a:r>
            <a:endParaRPr lang="en-US" sz="20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Sophisticated       Aristocratic , Honored , Blue blood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Adopt           Take, Accept, Receive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Recognize        Identify, Confess, Perceive, Appreciate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Precious        Superb, Excellent, Pretty, Intelligent, Spanking  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371600" y="28194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914400" y="251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conversation  on the topic of Michael, his roots love and benefits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»Suppose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Students of class ten are two friends. Recently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has read the article on Michael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Madhusudan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Dutt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wants to know it and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also wants to share it with him . Now Read the conversation 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Hello,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 How are you?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Hi! I’m find and you?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I’m also fine .Thanks. What do you read today?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O ! Nice question , Today I read an article on Michael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Madhusudan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Dutt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 you read it 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Not really . But I heard about him  something. Had he changed his name and religion 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Yes . Do you know what the reason was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No. Please tell me 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Actually , he aspired to be an Englishman  in form and manner from his early age. He was also believing that he was born on the wrong side of the planet . For that reason, he adopted his first name Michael and Christianity , and went to Europe to get right appreciation.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What did he do there?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He started composing poetry and drama in English. But, failed to gain the right appreciation although they showed his high level of intellectual ability.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Then 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Then he retuned  the native  and  composed  a sonnet in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Kopotaksha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which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erned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him huge reputation 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It’s roots love and benefits 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Surely , at last he understood that his true identity lay in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He wrote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epic “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Meghnad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Yes . If you want to know more , search  his name in Google . Good bye 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Bye.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2819400" y="1371600"/>
            <a:ext cx="304800" cy="304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5105400" y="16764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3352800" y="1066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8839200" y="19812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8610600" y="22098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2514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2514600" y="2743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7696200" y="35814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2895600" y="3886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6629400" y="44196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1295400" y="65532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315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2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8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6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55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89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69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92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3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4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34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71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81000" y="2133600"/>
            <a:ext cx="57912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Why did Michael go to Europe </a:t>
            </a:r>
          </a:p>
          <a:p>
            <a:pPr marL="342900" indent="-34290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For what was he famous ?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2209800" y="533400"/>
            <a:ext cx="3048000" cy="10668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 in pair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1066800"/>
            <a:ext cx="60198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Home Work.</a:t>
            </a:r>
          </a:p>
          <a:p>
            <a:pPr algn="ctr"/>
            <a:r>
              <a:rPr lang="en-US" dirty="0" smtClean="0"/>
              <a:t>Search in Google and write more information about Michael </a:t>
            </a:r>
            <a:r>
              <a:rPr lang="en-US" dirty="0" err="1" smtClean="0"/>
              <a:t>Madhusudan</a:t>
            </a:r>
            <a:r>
              <a:rPr lang="en-US" dirty="0" smtClean="0"/>
              <a:t> </a:t>
            </a:r>
            <a:r>
              <a:rPr lang="en-US" dirty="0" err="1" smtClean="0"/>
              <a:t>Dutt</a:t>
            </a:r>
            <a:r>
              <a:rPr lang="en-US" dirty="0" smtClean="0"/>
              <a:t>. Such as date of birth , birth place , Parents, wife and children.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752600" y="2133600"/>
            <a:ext cx="6019800" cy="2743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520</Words>
  <Application>Microsoft Office PowerPoint</Application>
  <PresentationFormat>On-screen Show (4:3)</PresentationFormat>
  <Paragraphs>49</Paragraphs>
  <Slides>8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sapla khatun</dc:creator>
  <cp:lastModifiedBy>sapla khatun</cp:lastModifiedBy>
  <cp:revision>76</cp:revision>
  <dcterms:created xsi:type="dcterms:W3CDTF">2017-06-10T07:51:18Z</dcterms:created>
  <dcterms:modified xsi:type="dcterms:W3CDTF">2017-06-11T07:03:09Z</dcterms:modified>
</cp:coreProperties>
</file>